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684" r:id="rId4"/>
  </p:sldMasterIdLst>
  <p:notesMasterIdLst>
    <p:notesMasterId r:id="rId16"/>
  </p:notesMasterIdLst>
  <p:sldIdLst>
    <p:sldId id="262" r:id="rId5"/>
    <p:sldId id="258" r:id="rId6"/>
    <p:sldId id="287" r:id="rId7"/>
    <p:sldId id="273" r:id="rId8"/>
    <p:sldId id="274" r:id="rId9"/>
    <p:sldId id="282" r:id="rId10"/>
    <p:sldId id="277" r:id="rId11"/>
    <p:sldId id="285" r:id="rId12"/>
    <p:sldId id="286" r:id="rId13"/>
    <p:sldId id="283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1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38" autoAdjust="0"/>
    <p:restoredTop sz="89163" autoAdjust="0"/>
  </p:normalViewPr>
  <p:slideViewPr>
    <p:cSldViewPr snapToGrid="0" snapToObjects="1">
      <p:cViewPr>
        <p:scale>
          <a:sx n="135" d="100"/>
          <a:sy n="135" d="100"/>
        </p:scale>
        <p:origin x="14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tiff>
</file>

<file path=ppt/media/image11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DE40C-3385-9643-A9C2-B6F593C56AE0}" type="datetimeFigureOut">
              <a:rPr lang="en-US" smtClean="0"/>
              <a:t>4/21/21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ED6671-D779-3C4F-A868-2BF6420B0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29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D6671-D779-3C4F-A868-2BF6420B08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34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1000"/>
              </a:spcBef>
              <a:spcAft>
                <a:spcPts val="1000"/>
              </a:spcAft>
              <a:buFont typeface="+mj-lt"/>
              <a:buAutoNum type="arabicPeriod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D6671-D779-3C4F-A868-2BF6420B08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273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D6671-D779-3C4F-A868-2BF6420B08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9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D6671-D779-3C4F-A868-2BF6420B08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18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1ABB4-A4C9-D740-BE92-B181978B3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802457"/>
            <a:ext cx="9144000" cy="689491"/>
          </a:xfrm>
          <a:prstGeom prst="rect">
            <a:avLst/>
          </a:prstGeom>
        </p:spPr>
        <p:txBody>
          <a:bodyPr anchor="t"/>
          <a:lstStyle>
            <a:lvl1pPr algn="l">
              <a:defRPr sz="4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F632B-3613-C448-A0CE-35F31B4B46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3655047"/>
            <a:ext cx="9144000" cy="117537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76D43-26CE-FD45-9FE1-B4404DBA4A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6001218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9D7BB92-7BAB-C04F-8090-6FDDC8C518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4400" y="4993516"/>
            <a:ext cx="5859463" cy="893763"/>
          </a:xfrm>
          <a:prstGeom prst="rect">
            <a:avLst/>
          </a:prstGeom>
        </p:spPr>
        <p:txBody>
          <a:bodyPr/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 dirty="0"/>
              <a:t>Click to edit 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1288553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0E2DC-6D7C-384B-87DD-CA056D978D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0C029-B732-244A-A5C0-1E29B06A3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A48970A-FF76-7E4C-A3A6-32D10D6033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246772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892C0-2F0F-214E-8EE2-E5D6386F92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BF9EC-EDBB-AD4A-9976-62AD1288F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9763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7818F-4166-A34F-B1C6-7BA7907F82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97636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9241B2F-5771-F042-8101-4E6E4A2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1792415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16E24-26F1-5A4F-B65E-79BDCC949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13E1F0-4E39-CA4C-9A29-6A6FAB335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ECA85E-FB7A-7E49-A1C0-025331823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2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A0EC13-1C61-624E-86FE-679711E2F5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CFAF9C-999B-D240-AD38-879591A43C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2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6FB93B7-E795-6F49-B146-0E2B22328A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3215105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3692E-B298-BA42-92A3-94CAED558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7F07D-7F3B-BD42-AAB1-45BBBDB16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DBD72C-2A6C-414F-8D24-4A8EF2CB0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FD5BDBD-4321-F84A-A66B-284D997D57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263403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2A033-4994-8E47-ACCE-130B300122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E58734-134F-294C-8A79-1D093C3B56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D20B5-4BC4-B34B-88A0-93AB8CBEB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703285B-A734-F941-9822-C9D02A727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921457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0A92284-6D85-974A-9889-75E7BE88EC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A9FC2F-1125-9149-967D-E7D2FC1CBF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4399" y="1621357"/>
            <a:ext cx="10182225" cy="689491"/>
          </a:xfrm>
          <a:prstGeom prst="rect">
            <a:avLst/>
          </a:prstGeom>
        </p:spPr>
        <p:txBody>
          <a:bodyPr anchor="t"/>
          <a:lstStyle>
            <a:lvl1pPr algn="l">
              <a:defRPr sz="4800" b="1"/>
            </a:lvl1pPr>
          </a:lstStyle>
          <a:p>
            <a:r>
              <a:rPr lang="en-US" dirty="0"/>
              <a:t>Click to edit Master divider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94C09319-B5A5-DB4D-8F9C-CD883431FC0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2473947"/>
            <a:ext cx="9144000" cy="31839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divider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46615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192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EBFF7-B66E-AF4F-BB73-F931808C6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69221"/>
            <a:ext cx="10515600" cy="676173"/>
          </a:xfrm>
          <a:prstGeom prst="rect">
            <a:avLst/>
          </a:prstGeom>
        </p:spPr>
        <p:txBody>
          <a:bodyPr/>
          <a:lstStyle>
            <a:lvl1pPr algn="ctr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8253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AF0FB03-FC51-274D-A4F2-BAA829A47B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811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7E7EA38-C2CE-DC48-8D16-4BAC6D9874B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C6C1D2-49C4-1A4F-BF79-BD8D6FCD3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interior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EB20D-1047-EF4A-AF9A-A90791F25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925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ACFC4-8B69-A341-B39E-628E01728E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7835" y="6310312"/>
            <a:ext cx="9030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DEPARTMENT NAME</a:t>
            </a:r>
          </a:p>
        </p:txBody>
      </p:sp>
    </p:spTree>
    <p:extLst>
      <p:ext uri="{BB962C8B-B14F-4D97-AF65-F5344CB8AC3E}">
        <p14:creationId xmlns:p14="http://schemas.microsoft.com/office/powerpoint/2010/main" val="740814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8" r:id="rId4"/>
    <p:sldLayoutId id="2147483669" r:id="rId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rgbClr val="D7192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699867-562E-CD4B-B841-D4BA6BC590C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458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0C1499-9A35-9F48-98EC-702212B7BF7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2904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0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mhacking.net/" TargetMode="External"/><Relationship Id="rId2" Type="http://schemas.openxmlformats.org/officeDocument/2006/relationships/hyperlink" Target="https://github.com/Vidmaster/hbv-nes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fceux.com/web/home.html" TargetMode="External"/><Relationship Id="rId5" Type="http://schemas.openxmlformats.org/officeDocument/2006/relationships/hyperlink" Target="https://fms.komkon.org/EMUL8/NES.html" TargetMode="External"/><Relationship Id="rId4" Type="http://schemas.openxmlformats.org/officeDocument/2006/relationships/hyperlink" Target="https://en.wikibooks.org/wiki/6502_Assembly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77DEE-A39C-1C40-8BB7-06FA3DEC1C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609960"/>
            <a:ext cx="9144000" cy="1413081"/>
          </a:xfrm>
        </p:spPr>
        <p:txBody>
          <a:bodyPr/>
          <a:lstStyle/>
          <a:p>
            <a:r>
              <a:rPr lang="en-US" dirty="0"/>
              <a:t>Super HBVD Bros.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D5699A-C14A-6C41-B92E-8BB5E4C84D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9144000" cy="746472"/>
          </a:xfrm>
        </p:spPr>
        <p:txBody>
          <a:bodyPr/>
          <a:lstStyle/>
          <a:p>
            <a:r>
              <a:rPr lang="en-US" dirty="0"/>
              <a:t>CYBR-8456 Semester Project</a:t>
            </a:r>
            <a:br>
              <a:rPr lang="en-US" dirty="0"/>
            </a:br>
            <a:r>
              <a:rPr lang="en-US" dirty="0"/>
              <a:t>Spring 2021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04BE8EA-9E9B-7640-AF1A-AC63B4049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22 April 2021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BBE863-C217-C940-8FFB-F2E0D3029C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4400" y="4305539"/>
            <a:ext cx="6451169" cy="893763"/>
          </a:xfrm>
        </p:spPr>
        <p:txBody>
          <a:bodyPr/>
          <a:lstStyle/>
          <a:p>
            <a:r>
              <a:rPr lang="en-US" dirty="0"/>
              <a:t>Henry McNeil, Casey Schmitz</a:t>
            </a:r>
          </a:p>
        </p:txBody>
      </p:sp>
    </p:spTree>
    <p:extLst>
      <p:ext uri="{BB962C8B-B14F-4D97-AF65-F5344CB8AC3E}">
        <p14:creationId xmlns:p14="http://schemas.microsoft.com/office/powerpoint/2010/main" val="2251819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6DCE1-AC2F-C54C-95D7-AC362263C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D5E27-AFD0-2140-8F05-40562385C4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059186" cy="3976364"/>
          </a:xfrm>
        </p:spPr>
        <p:txBody>
          <a:bodyPr/>
          <a:lstStyle/>
          <a:p>
            <a:r>
              <a:rPr lang="en-US" dirty="0"/>
              <a:t>Project Page: </a:t>
            </a:r>
            <a:r>
              <a:rPr lang="en-US" dirty="0">
                <a:hlinkClick r:id="rId2"/>
              </a:rPr>
              <a:t>https://github.com/Vidmaster/hbv-nes</a:t>
            </a:r>
            <a:endParaRPr lang="en-US" dirty="0"/>
          </a:p>
          <a:p>
            <a:r>
              <a:rPr lang="en-US" dirty="0"/>
              <a:t>ROM Hacking Community: </a:t>
            </a:r>
            <a:r>
              <a:rPr lang="en-US" dirty="0">
                <a:hlinkClick r:id="rId3"/>
              </a:rPr>
              <a:t>https://www.romhacking.net/</a:t>
            </a:r>
            <a:endParaRPr lang="en-US" dirty="0"/>
          </a:p>
          <a:p>
            <a:r>
              <a:rPr lang="en-US" dirty="0"/>
              <a:t>6502 Assembly: </a:t>
            </a:r>
            <a:r>
              <a:rPr lang="en-US" dirty="0">
                <a:hlinkClick r:id="rId4"/>
              </a:rPr>
              <a:t>https://en.wikibooks.org/wiki/6502_Assembly</a:t>
            </a:r>
            <a:endParaRPr lang="en-US" dirty="0"/>
          </a:p>
          <a:p>
            <a:r>
              <a:rPr lang="en-US" dirty="0"/>
              <a:t>NES Architecture: </a:t>
            </a:r>
            <a:r>
              <a:rPr lang="en-US" dirty="0">
                <a:hlinkClick r:id="rId5"/>
              </a:rPr>
              <a:t>https://fms.komkon.org/EMUL8/NES.html</a:t>
            </a:r>
            <a:endParaRPr lang="en-US" dirty="0"/>
          </a:p>
          <a:p>
            <a:r>
              <a:rPr lang="en-US" dirty="0"/>
              <a:t>FCEUX Emulator: </a:t>
            </a:r>
            <a:r>
              <a:rPr lang="en-US" dirty="0">
                <a:hlinkClick r:id="rId6"/>
              </a:rPr>
              <a:t>http://fceux.com/web/home.html</a:t>
            </a:r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5B178-196A-CA49-8CBA-F28430A318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Host Based Vulnerability Discovery | Team Risky Nitrogen</a:t>
            </a:r>
          </a:p>
        </p:txBody>
      </p:sp>
    </p:spTree>
    <p:extLst>
      <p:ext uri="{BB962C8B-B14F-4D97-AF65-F5344CB8AC3E}">
        <p14:creationId xmlns:p14="http://schemas.microsoft.com/office/powerpoint/2010/main" val="1439222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130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55743-471F-4649-9683-16A424A1A0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F1D56-CAC6-0C4D-B800-AB242BDF8C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800" b="0" i="0" dirty="0">
                <a:solidFill>
                  <a:srgbClr val="D1D2D3"/>
                </a:solidFill>
                <a:effectLst/>
                <a:latin typeface="+mn-lt"/>
              </a:rPr>
              <a:t>Learn about the Nintendo Entertainment System’s processor and 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solidFill>
                  <a:srgbClr val="D1D2D3"/>
                </a:solidFill>
                <a:latin typeface="+mn-lt"/>
              </a:rPr>
              <a:t>Gain an understanding of 6502 assembly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solidFill>
                  <a:srgbClr val="D1D2D3"/>
                </a:solidFill>
                <a:latin typeface="+mn-lt"/>
              </a:rPr>
              <a:t>Experiment with debugging tools in popular emulators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solidFill>
                  <a:srgbClr val="D1D2D3"/>
                </a:solidFill>
                <a:latin typeface="+mn-lt"/>
              </a:rPr>
              <a:t>Make a ROM Hack of Super Mario Bros. with some simple modifications</a:t>
            </a:r>
            <a:endParaRPr lang="en-US" sz="1800" b="0" i="0" dirty="0">
              <a:solidFill>
                <a:srgbClr val="D1D2D3"/>
              </a:solidFill>
              <a:effectLst/>
              <a:latin typeface="+mn-lt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E588FD-2D62-EC42-AB22-82B53D74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Host Based Vulnerability Discovery | Team Risky Nitrogen</a:t>
            </a:r>
          </a:p>
        </p:txBody>
      </p:sp>
    </p:spTree>
    <p:extLst>
      <p:ext uri="{BB962C8B-B14F-4D97-AF65-F5344CB8AC3E}">
        <p14:creationId xmlns:p14="http://schemas.microsoft.com/office/powerpoint/2010/main" val="1180971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C1BC1D-B691-8A45-A9DB-0171287E1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18" r="11474" b="330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D943A2-72EE-4180-AE58-238CD3EF6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400"/>
              <a:t>The Nintendo Entertainment System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E2D1F-D64B-4993-BE2B-B6F0FC800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794036" cy="3207258"/>
          </a:xfrm>
        </p:spPr>
        <p:txBody>
          <a:bodyPr anchor="t">
            <a:normAutofit/>
          </a:bodyPr>
          <a:lstStyle/>
          <a:p>
            <a:r>
              <a:rPr lang="en-US" sz="1600" dirty="0"/>
              <a:t>Released in 1983 in Japan as the </a:t>
            </a:r>
            <a:r>
              <a:rPr lang="en-US" sz="1600" dirty="0" err="1"/>
              <a:t>Famicom</a:t>
            </a:r>
            <a:endParaRPr lang="en-US" sz="1600" dirty="0"/>
          </a:p>
          <a:p>
            <a:r>
              <a:rPr lang="en-US" sz="1600" dirty="0"/>
              <a:t>CPU: MOS Technology 6502</a:t>
            </a:r>
          </a:p>
          <a:p>
            <a:pPr lvl="1"/>
            <a:r>
              <a:rPr lang="en-US" sz="1600" dirty="0"/>
              <a:t>Used in Apple 2, Atari 2600, and Futurama’s Bender</a:t>
            </a:r>
          </a:p>
          <a:p>
            <a:pPr lvl="1"/>
            <a:r>
              <a:rPr lang="en-US" sz="1600" dirty="0"/>
              <a:t>5 registers plus status flags</a:t>
            </a:r>
          </a:p>
          <a:p>
            <a:r>
              <a:rPr lang="en-US" sz="1600" dirty="0"/>
              <a:t>Custom video controller – Picture Processing Unit (PPU)</a:t>
            </a:r>
          </a:p>
          <a:p>
            <a:r>
              <a:rPr lang="en-US" sz="1600" dirty="0"/>
              <a:t>Cartridges have some combination of ROM, VROM, and battery-powered RAM</a:t>
            </a:r>
          </a:p>
          <a:p>
            <a:pPr lvl="1"/>
            <a:r>
              <a:rPr lang="en-US" sz="1600" dirty="0"/>
              <a:t>ROM banks are 16KB, VROM 8KB</a:t>
            </a:r>
          </a:p>
          <a:p>
            <a:pPr lvl="1"/>
            <a:r>
              <a:rPr lang="en-US" sz="1600" dirty="0"/>
              <a:t>Full SMB game is 40 KB – 2 ROM banks and 1 VROM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92F2E3-606F-4E85-834A-A5F8D704BF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</a:rPr>
              <a:t>Host Based Vulnerability Discovery | Team Risky Nitrogen</a:t>
            </a:r>
          </a:p>
        </p:txBody>
      </p:sp>
    </p:spTree>
    <p:extLst>
      <p:ext uri="{BB962C8B-B14F-4D97-AF65-F5344CB8AC3E}">
        <p14:creationId xmlns:p14="http://schemas.microsoft.com/office/powerpoint/2010/main" val="3664791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6D28F-8810-4989-8270-8D7A56073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History of ROM Hacks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90664-6F86-4F1E-9817-A49F6EA02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Became popular in the mid-1990s due to emulation</a:t>
            </a:r>
          </a:p>
          <a:p>
            <a:r>
              <a:rPr lang="en-US" sz="2000" dirty="0"/>
              <a:t>“ROM Hacking” involves dumping a game’s data and modifying it</a:t>
            </a:r>
          </a:p>
          <a:p>
            <a:r>
              <a:rPr lang="en-US" sz="2000" dirty="0" err="1"/>
              <a:t>iNES</a:t>
            </a:r>
            <a:r>
              <a:rPr lang="en-US" sz="2000" dirty="0"/>
              <a:t> format is commonly used for NES games</a:t>
            </a:r>
          </a:p>
          <a:p>
            <a:pPr lvl="1"/>
            <a:r>
              <a:rPr lang="en-US" sz="2000" dirty="0"/>
              <a:t>16-byte header followed by raw ROM data</a:t>
            </a:r>
          </a:p>
          <a:p>
            <a:r>
              <a:rPr lang="en-US" sz="2000" dirty="0"/>
              <a:t>Thousands of ROM Hacks exist for NES, SNES, and many other systems</a:t>
            </a:r>
          </a:p>
          <a:p>
            <a:pPr lvl="1"/>
            <a:r>
              <a:rPr lang="en-US" sz="1600" dirty="0"/>
              <a:t>Everything from simple sprite changes to full reworks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CB24EB-7AC3-544A-B8D8-CC2AA8CF7F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55" r="17050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DA63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788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D943A2-72EE-4180-AE58-238CD3EF6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/>
              <a:t>Tools Used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E2D1F-D64B-4993-BE2B-B6F0FC800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US" sz="2000"/>
              <a:t>IDA Pro w/ MOS Technologies 6502 Plugin</a:t>
            </a:r>
          </a:p>
          <a:p>
            <a:r>
              <a:rPr lang="en-US" sz="2000"/>
              <a:t>FCEUX Emulator</a:t>
            </a:r>
          </a:p>
          <a:p>
            <a:r>
              <a:rPr lang="en-US" sz="2000"/>
              <a:t>Tile Layer Pro</a:t>
            </a:r>
          </a:p>
          <a:p>
            <a:r>
              <a:rPr lang="en-US" sz="2000"/>
              <a:t>Hex Editors</a:t>
            </a:r>
          </a:p>
          <a:p>
            <a:r>
              <a:rPr lang="en-US" sz="2000"/>
              <a:t>Caffeine</a:t>
            </a:r>
          </a:p>
          <a:p>
            <a:r>
              <a:rPr lang="en-US" sz="2000"/>
              <a:t>Patience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AD9414-749C-DD4E-93C1-137C8B7D6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" b="7538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92F2E3-606F-4E85-834A-A5F8D704BF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5810" y="6492240"/>
            <a:ext cx="3050866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Host Based Vulnerability Discovery | Team Risky Nitrogen</a:t>
            </a:r>
          </a:p>
        </p:txBody>
      </p:sp>
    </p:spTree>
    <p:extLst>
      <p:ext uri="{BB962C8B-B14F-4D97-AF65-F5344CB8AC3E}">
        <p14:creationId xmlns:p14="http://schemas.microsoft.com/office/powerpoint/2010/main" val="406557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BF73FC8-E7AA-CC42-AF5D-B164DAA18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Graphics Editing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E25ACEA-5388-004A-92C7-BBAC37813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378" y="1825625"/>
            <a:ext cx="6863499" cy="39925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NES graphics are defined in 8x8 tiles</a:t>
            </a:r>
          </a:p>
          <a:p>
            <a:r>
              <a:rPr lang="en-US" dirty="0"/>
              <a:t>3 colors plus transparent background</a:t>
            </a:r>
          </a:p>
          <a:p>
            <a:pPr lvl="1"/>
            <a:r>
              <a:rPr lang="en-US" dirty="0"/>
              <a:t>Two bits per pixel, 16 bytes per tile</a:t>
            </a:r>
          </a:p>
          <a:p>
            <a:r>
              <a:rPr lang="en-US" dirty="0"/>
              <a:t>256 tiles each for sprites and background per 8KB VROM</a:t>
            </a:r>
          </a:p>
          <a:p>
            <a:r>
              <a:rPr lang="en-US" dirty="0"/>
              <a:t>Tile Layer Pro allows for easy sprite editing</a:t>
            </a:r>
          </a:p>
          <a:p>
            <a:r>
              <a:rPr lang="en-US" dirty="0"/>
              <a:t>Other game-specific tools exist to edit levels and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D2268-6CB5-8A43-AF7E-52D351EF2B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Host Based Vulnerability Discovery | Team Risky Nitrogen</a:t>
            </a:r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9047E74-C726-6B46-8A8D-8E530568E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7814" y="2657791"/>
            <a:ext cx="56261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911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9F825-E21F-4F6A-887D-CBF57A083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FCEUX Emulator Debugging 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19C9A-D87F-49E2-8905-E08E70588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69454" cy="3992548"/>
          </a:xfrm>
        </p:spPr>
        <p:txBody>
          <a:bodyPr>
            <a:normAutofit fontScale="92500"/>
          </a:bodyPr>
          <a:lstStyle/>
          <a:p>
            <a:r>
              <a:rPr lang="en-US" dirty="0"/>
              <a:t>FCEUX contains numerous tools which make ROM hacking easier</a:t>
            </a:r>
          </a:p>
          <a:p>
            <a:pPr lvl="1"/>
            <a:r>
              <a:rPr lang="en-US" dirty="0"/>
              <a:t>Debugger</a:t>
            </a:r>
          </a:p>
          <a:p>
            <a:pPr lvl="1"/>
            <a:r>
              <a:rPr lang="en-US" dirty="0"/>
              <a:t>Hex Editor</a:t>
            </a:r>
          </a:p>
          <a:p>
            <a:pPr lvl="1"/>
            <a:r>
              <a:rPr lang="en-US" dirty="0"/>
              <a:t>PPU and Name Table viewers</a:t>
            </a:r>
          </a:p>
          <a:p>
            <a:pPr lvl="1"/>
            <a:r>
              <a:rPr lang="en-US" dirty="0"/>
              <a:t>Loggers</a:t>
            </a:r>
          </a:p>
          <a:p>
            <a:r>
              <a:rPr lang="en-US" dirty="0"/>
              <a:t>Debugger allows for breakpoints, stepping, etc.</a:t>
            </a:r>
          </a:p>
          <a:p>
            <a:r>
              <a:rPr lang="en-US" dirty="0"/>
              <a:t>Hex editor can view ROM, RAM, and PPU in real time!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721B9C-E1B4-4DFC-905C-95BE38C89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Host Based Vulnerability Discovery | Team Risky Nitrogen</a:t>
            </a:r>
            <a:endParaRPr lang="en-US" dirty="0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217D9E16-3166-0641-8496-75650B0AA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654" y="1825625"/>
            <a:ext cx="5884346" cy="335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106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9F825-E21F-4F6A-887D-CBF57A083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/>
              <a:t>Game Logic Editing: Infinite Lives</a:t>
            </a:r>
            <a:endParaRPr lang="en-US" dirty="0"/>
          </a:p>
        </p:txBody>
      </p:sp>
      <p:sp>
        <p:nvSpPr>
          <p:cNvPr id="16" name="Freeform: Shape 9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1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3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19C9A-D87F-49E2-8905-E08E70588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711" y="2173288"/>
            <a:ext cx="4478520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We’re bad at Mario! How can we stop losing lives?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Identify memory address used to store remaining lives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Locate player death subroutine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Modify so that it no longer reduces lives on death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Finally rescue the princess!</a:t>
            </a:r>
          </a:p>
          <a:p>
            <a:r>
              <a:rPr lang="en-US" sz="2400" dirty="0">
                <a:solidFill>
                  <a:srgbClr val="FFFFFF"/>
                </a:solidFill>
              </a:rPr>
              <a:t>4 Bytes changed – 3 NOPs and a BPL </a:t>
            </a:r>
            <a:r>
              <a:rPr lang="en-US" sz="2400" dirty="0">
                <a:solidFill>
                  <a:srgbClr val="FFFFFF"/>
                </a:solidFill>
                <a:sym typeface="Wingdings" pitchFamily="2" charset="2"/>
              </a:rPr>
              <a:t></a:t>
            </a:r>
            <a:r>
              <a:rPr lang="en-US" sz="2400" dirty="0">
                <a:solidFill>
                  <a:srgbClr val="FFFFFF"/>
                </a:solidFill>
              </a:rPr>
              <a:t> BMI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4FB193-8E47-4446-874A-B58452CE7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088" y="2806852"/>
            <a:ext cx="5170711" cy="2736545"/>
          </a:xfrm>
          <a:custGeom>
            <a:avLst/>
            <a:gdLst/>
            <a:ahLst/>
            <a:cxnLst/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721B9C-E1B4-4DFC-905C-95BE38C89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93155" y="6356350"/>
            <a:ext cx="5928531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Host Based Vulnerability Discovery | Team Risky Nitrogen</a:t>
            </a:r>
          </a:p>
        </p:txBody>
      </p:sp>
    </p:spTree>
    <p:extLst>
      <p:ext uri="{BB962C8B-B14F-4D97-AF65-F5344CB8AC3E}">
        <p14:creationId xmlns:p14="http://schemas.microsoft.com/office/powerpoint/2010/main" val="3689510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9F825-E21F-4F6A-887D-CBF57A083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Logic Editing: Walk Through Enemies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19C9A-D87F-49E2-8905-E08E70588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We’re still </a:t>
            </a:r>
            <a:r>
              <a:rPr lang="en-US" b="1" i="1" dirty="0"/>
              <a:t>really bad</a:t>
            </a:r>
            <a:r>
              <a:rPr lang="en-US" b="1" dirty="0"/>
              <a:t> </a:t>
            </a:r>
            <a:r>
              <a:rPr lang="en-US" dirty="0"/>
              <a:t>at Mario. Can we ignore the enemies?</a:t>
            </a:r>
          </a:p>
          <a:p>
            <a:pPr lvl="1"/>
            <a:r>
              <a:rPr lang="en-US" dirty="0"/>
              <a:t>Find enemy collision subroutine</a:t>
            </a:r>
          </a:p>
          <a:p>
            <a:pPr lvl="1"/>
            <a:r>
              <a:rPr lang="en-US" dirty="0"/>
              <a:t>Remove player injury/death check</a:t>
            </a:r>
          </a:p>
          <a:p>
            <a:pPr lvl="1"/>
            <a:r>
              <a:rPr lang="en-US" dirty="0"/>
              <a:t>Walk through </a:t>
            </a:r>
            <a:r>
              <a:rPr lang="en-US" dirty="0" err="1"/>
              <a:t>Goombas</a:t>
            </a:r>
            <a:r>
              <a:rPr lang="en-US" dirty="0"/>
              <a:t> with impunity!</a:t>
            </a:r>
          </a:p>
          <a:p>
            <a:pPr lvl="1"/>
            <a:r>
              <a:rPr lang="en-US" dirty="0"/>
              <a:t>…Still die to </a:t>
            </a:r>
            <a:r>
              <a:rPr lang="en-US" dirty="0" err="1"/>
              <a:t>Koopas</a:t>
            </a:r>
            <a:r>
              <a:rPr lang="en-US" dirty="0"/>
              <a:t>. Crap.</a:t>
            </a:r>
          </a:p>
          <a:p>
            <a:pPr lvl="1"/>
            <a:r>
              <a:rPr lang="en-US" dirty="0"/>
              <a:t>Remove more injury/death checks</a:t>
            </a:r>
          </a:p>
          <a:p>
            <a:pPr lvl="1"/>
            <a:r>
              <a:rPr lang="en-US" dirty="0"/>
              <a:t>Tell Bowser to get </a:t>
            </a:r>
            <a:r>
              <a:rPr lang="en-US" dirty="0" err="1"/>
              <a:t>rekt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721B9C-E1B4-4DFC-905C-95BE38C89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Host Based Vulnerability Discovery | Team Risky Nitrogen</a:t>
            </a:r>
          </a:p>
        </p:txBody>
      </p:sp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1A7EF401-41E0-3049-80DC-6DDF4548D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57" y="5083069"/>
            <a:ext cx="1044355" cy="981173"/>
          </a:xfrm>
          <a:prstGeom prst="rect">
            <a:avLst/>
          </a:prstGeom>
        </p:spPr>
      </p:pic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F0BC6C00-9118-6B41-BB9C-89A8D5C81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869" y="5057689"/>
            <a:ext cx="1044355" cy="981173"/>
          </a:xfrm>
          <a:prstGeom prst="rect">
            <a:avLst/>
          </a:prstGeom>
        </p:spPr>
      </p:pic>
      <p:pic>
        <p:nvPicPr>
          <p:cNvPr id="8" name="Picture 7" descr="A picture containing logo&#10;&#10;Description automatically generated">
            <a:extLst>
              <a:ext uri="{FF2B5EF4-FFF2-40B4-BE49-F238E27FC236}">
                <a16:creationId xmlns:a16="http://schemas.microsoft.com/office/drawing/2014/main" id="{1F7B933B-B8EF-7249-A6D4-8277AE91D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082" y="5057689"/>
            <a:ext cx="1044355" cy="981173"/>
          </a:xfrm>
          <a:prstGeom prst="rect">
            <a:avLst/>
          </a:prstGeom>
        </p:spPr>
      </p:pic>
      <p:pic>
        <p:nvPicPr>
          <p:cNvPr id="9" name="Picture 8" descr="A picture containing logo&#10;&#10;Description automatically generated">
            <a:extLst>
              <a:ext uri="{FF2B5EF4-FFF2-40B4-BE49-F238E27FC236}">
                <a16:creationId xmlns:a16="http://schemas.microsoft.com/office/drawing/2014/main" id="{1AE1F4DF-50C6-6047-B80B-94514B8A3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338" y="5818173"/>
            <a:ext cx="1044355" cy="22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174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OMAHA">
      <a:dk1>
        <a:srgbClr val="000000"/>
      </a:dk1>
      <a:lt1>
        <a:srgbClr val="FFFFFF"/>
      </a:lt1>
      <a:dk2>
        <a:srgbClr val="626568"/>
      </a:dk2>
      <a:lt2>
        <a:srgbClr val="E7E6E6"/>
      </a:lt2>
      <a:accent1>
        <a:srgbClr val="FF0000"/>
      </a:accent1>
      <a:accent2>
        <a:srgbClr val="AB0000"/>
      </a:accent2>
      <a:accent3>
        <a:srgbClr val="6A0000"/>
      </a:accent3>
      <a:accent4>
        <a:srgbClr val="370000"/>
      </a:accent4>
      <a:accent5>
        <a:srgbClr val="000000"/>
      </a:accent5>
      <a:accent6>
        <a:srgbClr val="454545"/>
      </a:accent6>
      <a:hlink>
        <a:srgbClr val="D61920"/>
      </a:hlink>
      <a:folHlink>
        <a:srgbClr val="BCBBB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UNOMAHA">
      <a:dk1>
        <a:srgbClr val="000000"/>
      </a:dk1>
      <a:lt1>
        <a:srgbClr val="FFFFFF"/>
      </a:lt1>
      <a:dk2>
        <a:srgbClr val="626568"/>
      </a:dk2>
      <a:lt2>
        <a:srgbClr val="E7E6E6"/>
      </a:lt2>
      <a:accent1>
        <a:srgbClr val="FF0000"/>
      </a:accent1>
      <a:accent2>
        <a:srgbClr val="AB0000"/>
      </a:accent2>
      <a:accent3>
        <a:srgbClr val="6A0000"/>
      </a:accent3>
      <a:accent4>
        <a:srgbClr val="370000"/>
      </a:accent4>
      <a:accent5>
        <a:srgbClr val="000000"/>
      </a:accent5>
      <a:accent6>
        <a:srgbClr val="454545"/>
      </a:accent6>
      <a:hlink>
        <a:srgbClr val="D61920"/>
      </a:hlink>
      <a:folHlink>
        <a:srgbClr val="BCBBB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UNOMAHA">
      <a:dk1>
        <a:srgbClr val="000000"/>
      </a:dk1>
      <a:lt1>
        <a:srgbClr val="FFFFFF"/>
      </a:lt1>
      <a:dk2>
        <a:srgbClr val="626568"/>
      </a:dk2>
      <a:lt2>
        <a:srgbClr val="E7E6E6"/>
      </a:lt2>
      <a:accent1>
        <a:srgbClr val="FF0000"/>
      </a:accent1>
      <a:accent2>
        <a:srgbClr val="AB0000"/>
      </a:accent2>
      <a:accent3>
        <a:srgbClr val="6A0000"/>
      </a:accent3>
      <a:accent4>
        <a:srgbClr val="370000"/>
      </a:accent4>
      <a:accent5>
        <a:srgbClr val="000000"/>
      </a:accent5>
      <a:accent6>
        <a:srgbClr val="454545"/>
      </a:accent6>
      <a:hlink>
        <a:srgbClr val="D61920"/>
      </a:hlink>
      <a:folHlink>
        <a:srgbClr val="BCBBB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Custom Design">
  <a:themeElements>
    <a:clrScheme name="UNOMAHA">
      <a:dk1>
        <a:srgbClr val="000000"/>
      </a:dk1>
      <a:lt1>
        <a:srgbClr val="FFFFFF"/>
      </a:lt1>
      <a:dk2>
        <a:srgbClr val="626568"/>
      </a:dk2>
      <a:lt2>
        <a:srgbClr val="E7E6E6"/>
      </a:lt2>
      <a:accent1>
        <a:srgbClr val="FF0000"/>
      </a:accent1>
      <a:accent2>
        <a:srgbClr val="AB0000"/>
      </a:accent2>
      <a:accent3>
        <a:srgbClr val="6A0000"/>
      </a:accent3>
      <a:accent4>
        <a:srgbClr val="370000"/>
      </a:accent4>
      <a:accent5>
        <a:srgbClr val="000000"/>
      </a:accent5>
      <a:accent6>
        <a:srgbClr val="454545"/>
      </a:accent6>
      <a:hlink>
        <a:srgbClr val="D61920"/>
      </a:hlink>
      <a:folHlink>
        <a:srgbClr val="BCBBB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555</Words>
  <Application>Microsoft Macintosh PowerPoint</Application>
  <PresentationFormat>Widescreen</PresentationFormat>
  <Paragraphs>80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Office Theme</vt:lpstr>
      <vt:lpstr>Custom Design</vt:lpstr>
      <vt:lpstr>1_Custom Design</vt:lpstr>
      <vt:lpstr>2_Custom Design</vt:lpstr>
      <vt:lpstr>Super HBVD Bros.</vt:lpstr>
      <vt:lpstr>Project Goals</vt:lpstr>
      <vt:lpstr>The Nintendo Entertainment System</vt:lpstr>
      <vt:lpstr>History of ROM Hacks</vt:lpstr>
      <vt:lpstr>Tools Used</vt:lpstr>
      <vt:lpstr>Graphics Editing</vt:lpstr>
      <vt:lpstr>FCEUX Emulator Debugging Tools</vt:lpstr>
      <vt:lpstr>Game Logic Editing: Infinite Lives</vt:lpstr>
      <vt:lpstr>Game Logic Editing: Walk Through Enemies</vt:lpstr>
      <vt:lpstr>Resources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 HBVD Bros.</dc:title>
  <dc:creator>Henry McNeil</dc:creator>
  <cp:lastModifiedBy>Henry McNeil</cp:lastModifiedBy>
  <cp:revision>4</cp:revision>
  <dcterms:created xsi:type="dcterms:W3CDTF">2021-04-22T04:28:16Z</dcterms:created>
  <dcterms:modified xsi:type="dcterms:W3CDTF">2021-04-22T05:28:20Z</dcterms:modified>
</cp:coreProperties>
</file>